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5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9F3CE5-B9E4-4C84-9669-6BB9CBA85EB5}" v="98" dt="2023-08-16T11:56:18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164" y="166998"/>
            <a:ext cx="10360404" cy="635926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4000" dirty="0"/>
              <a:t>NPO nervsystemets sjukdomar,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021964"/>
              </p:ext>
            </p:extLst>
          </p:nvPr>
        </p:nvGraphicFramePr>
        <p:xfrm>
          <a:off x="398771" y="1233578"/>
          <a:ext cx="11073155" cy="1730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751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65007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184399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742622">
                <a:tc>
                  <a:txBody>
                    <a:bodyPr/>
                    <a:lstStyle/>
                    <a:p>
                      <a:r>
                        <a:rPr lang="sv-SE" sz="1800" dirty="0"/>
                        <a:t>ALS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Epilepsi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Migrän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Multipel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skleros (MS)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Narkolepsi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987554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Initiering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Vårdförlopp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Remiss Q4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Vårdförlopp, uppföljning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Ny NAG för kompletterande riktlinjer och indikatorarbete 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Riktlinje, uppföljning och revidering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Ev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indikatorarbete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 Q1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Behandlingsriktlinjer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Vilande NAG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Riktlinje finns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graphicFrame>
        <p:nvGraphicFramePr>
          <p:cNvPr id="2" name="Tabell 4">
            <a:extLst>
              <a:ext uri="{FF2B5EF4-FFF2-40B4-BE49-F238E27FC236}">
                <a16:creationId xmlns:a16="http://schemas.microsoft.com/office/drawing/2014/main" id="{64BEB5A7-97D8-7700-C3B9-F07007C6B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01875"/>
              </p:ext>
            </p:extLst>
          </p:nvPr>
        </p:nvGraphicFramePr>
        <p:xfrm>
          <a:off x="377164" y="2963754"/>
          <a:ext cx="11093475" cy="1746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1038">
                  <a:extLst>
                    <a:ext uri="{9D8B030D-6E8A-4147-A177-3AD203B41FA5}">
                      <a16:colId xmlns:a16="http://schemas.microsoft.com/office/drawing/2014/main" val="2758536402"/>
                    </a:ext>
                  </a:extLst>
                </a:gridCol>
                <a:gridCol w="2239861">
                  <a:extLst>
                    <a:ext uri="{9D8B030D-6E8A-4147-A177-3AD203B41FA5}">
                      <a16:colId xmlns:a16="http://schemas.microsoft.com/office/drawing/2014/main" val="656477922"/>
                    </a:ext>
                  </a:extLst>
                </a:gridCol>
                <a:gridCol w="2245186">
                  <a:extLst>
                    <a:ext uri="{9D8B030D-6E8A-4147-A177-3AD203B41FA5}">
                      <a16:colId xmlns:a16="http://schemas.microsoft.com/office/drawing/2014/main" val="2827978149"/>
                    </a:ext>
                  </a:extLst>
                </a:gridCol>
                <a:gridCol w="2251313">
                  <a:extLst>
                    <a:ext uri="{9D8B030D-6E8A-4147-A177-3AD203B41FA5}">
                      <a16:colId xmlns:a16="http://schemas.microsoft.com/office/drawing/2014/main" val="4294293837"/>
                    </a:ext>
                  </a:extLst>
                </a:gridCol>
                <a:gridCol w="2186077">
                  <a:extLst>
                    <a:ext uri="{9D8B030D-6E8A-4147-A177-3AD203B41FA5}">
                      <a16:colId xmlns:a16="http://schemas.microsoft.com/office/drawing/2014/main" val="2626812033"/>
                    </a:ext>
                  </a:extLst>
                </a:gridCol>
              </a:tblGrid>
              <a:tr h="761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Normaltrycks-</a:t>
                      </a: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hydrocefalus</a:t>
                      </a: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(NPH)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Smärta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Stroke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Parkinsons</a:t>
                      </a:r>
                    </a:p>
                    <a:p>
                      <a:r>
                        <a:rPr lang="sv-SE" sz="1800" dirty="0"/>
                        <a:t>sjukdom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985506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Vårdförlopp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Remiss Q4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Revideringar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Vårdförlopp, uppföljning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Riktlinje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Implementeringsstöd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Riktlinjer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Initiering Q3-Q4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4019536" y="1646540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1812489" y="1634215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358BBD66-50B3-3EAC-8D71-91C198EFB229}"/>
              </a:ext>
            </a:extLst>
          </p:cNvPr>
          <p:cNvSpPr/>
          <p:nvPr/>
        </p:nvSpPr>
        <p:spPr>
          <a:xfrm>
            <a:off x="6303540" y="1624314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06692D2F-C06E-5928-8219-214F3C570927}"/>
              </a:ext>
            </a:extLst>
          </p:cNvPr>
          <p:cNvSpPr/>
          <p:nvPr/>
        </p:nvSpPr>
        <p:spPr>
          <a:xfrm>
            <a:off x="10665891" y="3362749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BDF6221C-0D85-AAB7-F013-7FE7C79306A1}"/>
              </a:ext>
            </a:extLst>
          </p:cNvPr>
          <p:cNvSpPr/>
          <p:nvPr/>
        </p:nvSpPr>
        <p:spPr>
          <a:xfrm>
            <a:off x="8514818" y="3371421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603E2D0D-D723-64F3-82F1-4BD90F70A67A}"/>
              </a:ext>
            </a:extLst>
          </p:cNvPr>
          <p:cNvSpPr/>
          <p:nvPr/>
        </p:nvSpPr>
        <p:spPr>
          <a:xfrm>
            <a:off x="6275394" y="3362749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D87A3806-84D9-BA80-E172-F09E5097A9F4}"/>
              </a:ext>
            </a:extLst>
          </p:cNvPr>
          <p:cNvSpPr/>
          <p:nvPr/>
        </p:nvSpPr>
        <p:spPr>
          <a:xfrm>
            <a:off x="4043133" y="3354793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25726858-A0B4-8A61-109F-27695A0C5907}"/>
              </a:ext>
            </a:extLst>
          </p:cNvPr>
          <p:cNvSpPr/>
          <p:nvPr/>
        </p:nvSpPr>
        <p:spPr>
          <a:xfrm>
            <a:off x="1859683" y="3037435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C822CA23-DD51-D52D-0AA6-ADF5B2115698}"/>
              </a:ext>
            </a:extLst>
          </p:cNvPr>
          <p:cNvSpPr/>
          <p:nvPr/>
        </p:nvSpPr>
        <p:spPr>
          <a:xfrm>
            <a:off x="10665891" y="1636639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ADD034E8-5A5A-0886-79CE-F47E73029FC6}"/>
              </a:ext>
            </a:extLst>
          </p:cNvPr>
          <p:cNvSpPr/>
          <p:nvPr/>
        </p:nvSpPr>
        <p:spPr>
          <a:xfrm>
            <a:off x="8514818" y="1624314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6D4ADA4D-F900-2E78-0369-CBA9BAFC4056}"/>
              </a:ext>
            </a:extLst>
          </p:cNvPr>
          <p:cNvSpPr txBox="1"/>
          <p:nvPr/>
        </p:nvSpPr>
        <p:spPr>
          <a:xfrm>
            <a:off x="328881" y="5782014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5B2398-3A3E-4519-9886-B3DCC2BBDCB9}">
  <ds:schemaRefs>
    <ds:schemaRef ds:uri="http://purl.org/dc/elements/1.1/"/>
    <ds:schemaRef ds:uri="3c327374-d27d-40fa-b03e-3e9ceeb4050d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297be99-8d8c-45a6-8832-c47c587c6bbd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9</TotalTime>
  <Words>88</Words>
  <Application>Microsoft Office PowerPoint</Application>
  <PresentationFormat>Bredbild</PresentationFormat>
  <Paragraphs>46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 NPO nervsystemets sjukdomar,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452</cp:revision>
  <dcterms:created xsi:type="dcterms:W3CDTF">2020-10-02T09:15:38Z</dcterms:created>
  <dcterms:modified xsi:type="dcterms:W3CDTF">2024-02-13T13:14:37Z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