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5709514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9ECE34-0F39-A406-1312-66D0E8707930}" name="Wilhelmsson Charlotta" initials="WC" userId="S::252750@skane.se::6f574792-15a8-4ce8-aecd-b3ab0e9b5de2" providerId="AD"/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84934" autoAdjust="0"/>
  </p:normalViewPr>
  <p:slideViewPr>
    <p:cSldViewPr snapToGrid="0" snapToObjects="1">
      <p:cViewPr varScale="1">
        <p:scale>
          <a:sx n="108" d="100"/>
          <a:sy n="108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1D48-2913-4B84-99FF-CAB6E3E99F0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8826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375" y="147858"/>
            <a:ext cx="11832798" cy="635926"/>
          </a:xfrm>
        </p:spPr>
        <p:txBody>
          <a:bodyPr>
            <a:noAutofit/>
          </a:bodyPr>
          <a:lstStyle/>
          <a:p>
            <a:br>
              <a:rPr lang="sv-SE"/>
            </a:br>
            <a:r>
              <a:rPr lang="sv-SE"/>
              <a:t>Nationellt primärvårdsråd, </a:t>
            </a:r>
            <a:r>
              <a:rPr lang="sv-SE" dirty="0"/>
              <a:t>insatsområden 2024 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143701"/>
              </p:ext>
            </p:extLst>
          </p:nvPr>
        </p:nvGraphicFramePr>
        <p:xfrm>
          <a:off x="504265" y="1145521"/>
          <a:ext cx="8257995" cy="2547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559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4252404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</a:tblGrid>
              <a:tr h="839314">
                <a:tc>
                  <a:txBody>
                    <a:bodyPr/>
                    <a:lstStyle/>
                    <a:p>
                      <a:r>
                        <a:rPr lang="sv-SE" sz="1800" dirty="0"/>
                        <a:t>Över-, underdiagnostik och -behandling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708276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Rapporter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Publicering 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Förvaltning och uppföljning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7880284" y="1640032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3634384" y="1660380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08E0D54-26E2-456A-3EC5-8ADCF35A0901}"/>
              </a:ext>
            </a:extLst>
          </p:cNvPr>
          <p:cNvSpPr txBox="1"/>
          <p:nvPr/>
        </p:nvSpPr>
        <p:spPr>
          <a:xfrm>
            <a:off x="504265" y="5711523"/>
            <a:ext cx="288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2178712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3c327374-d27d-40fa-b03e-3e9ceeb4050d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297be99-8d8c-45a6-8832-c47c587c6bbd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7</TotalTime>
  <Words>26</Words>
  <Application>Microsoft Office PowerPoint</Application>
  <PresentationFormat>Bredbild</PresentationFormat>
  <Paragraphs>10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Nationellt primärvårdsråd, insatsområden 2024 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459</cp:revision>
  <dcterms:created xsi:type="dcterms:W3CDTF">2020-10-02T09:15:38Z</dcterms:created>
  <dcterms:modified xsi:type="dcterms:W3CDTF">2024-02-13T13:48:34Z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