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7023100" cy="93091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94" y="334992"/>
            <a:ext cx="11073155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hjärt- och kärlsjukdomar,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88188"/>
              </p:ext>
            </p:extLst>
          </p:nvPr>
        </p:nvGraphicFramePr>
        <p:xfrm>
          <a:off x="377164" y="1324303"/>
          <a:ext cx="11073155" cy="1901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912041">
                <a:tc>
                  <a:txBody>
                    <a:bodyPr/>
                    <a:lstStyle/>
                    <a:p>
                      <a:r>
                        <a:rPr lang="sv-SE" sz="1800" dirty="0"/>
                        <a:t>Kritisk </a:t>
                      </a:r>
                      <a:r>
                        <a:rPr lang="sv-SE" sz="1800" dirty="0" err="1"/>
                        <a:t>benischemi</a:t>
                      </a:r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Hjärtsvikt I nydebuterad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Sekundärprevention vid kranskärlssjukdom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Venös sjukdom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Hypertoni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7554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uppföljning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förvaltning och 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Riktlinje: förvaltning och 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 genomförande</a:t>
                      </a:r>
                      <a:b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(Q3-2024)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574651"/>
              </p:ext>
            </p:extLst>
          </p:nvPr>
        </p:nvGraphicFramePr>
        <p:xfrm>
          <a:off x="327164" y="3389511"/>
          <a:ext cx="11093475" cy="2265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8695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218695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218695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218695">
                  <a:extLst>
                    <a:ext uri="{9D8B030D-6E8A-4147-A177-3AD203B41FA5}">
                      <a16:colId xmlns:a16="http://schemas.microsoft.com/office/drawing/2014/main" val="4294293837"/>
                    </a:ext>
                  </a:extLst>
                </a:gridCol>
                <a:gridCol w="2218695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779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Benartärsjukdom, sekundärprevention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Hjärtsvikt </a:t>
                      </a:r>
                      <a:r>
                        <a:rPr kumimoji="0" lang="sv-SE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II inklusive 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andra linjens behandling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NAG 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351551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Q1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Publicering Q2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Förankring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4017177" y="188936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E0F77787-C749-0897-E1D8-5770D48D7ACF}"/>
              </a:ext>
            </a:extLst>
          </p:cNvPr>
          <p:cNvSpPr/>
          <p:nvPr/>
        </p:nvSpPr>
        <p:spPr>
          <a:xfrm>
            <a:off x="10657435" y="1891261"/>
            <a:ext cx="677334" cy="261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AFC6B317-F3E7-0BC1-60AB-80FF28F65646}"/>
              </a:ext>
            </a:extLst>
          </p:cNvPr>
          <p:cNvSpPr/>
          <p:nvPr/>
        </p:nvSpPr>
        <p:spPr>
          <a:xfrm>
            <a:off x="1837042" y="3965745"/>
            <a:ext cx="677334" cy="2737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DA98AD81-B744-A0F4-AADF-5BD065455E95}"/>
              </a:ext>
            </a:extLst>
          </p:cNvPr>
          <p:cNvSpPr/>
          <p:nvPr/>
        </p:nvSpPr>
        <p:spPr>
          <a:xfrm>
            <a:off x="4066532" y="3970634"/>
            <a:ext cx="677334" cy="2737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61D0ACE2-700F-0D6A-D791-A97BD81BC496}"/>
              </a:ext>
            </a:extLst>
          </p:cNvPr>
          <p:cNvSpPr/>
          <p:nvPr/>
        </p:nvSpPr>
        <p:spPr>
          <a:xfrm>
            <a:off x="6253744" y="3970634"/>
            <a:ext cx="677334" cy="27373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E8D4F23-82D9-8633-F16E-2905A6EDD43E}"/>
              </a:ext>
            </a:extLst>
          </p:cNvPr>
          <p:cNvSpPr txBox="1"/>
          <p:nvPr/>
        </p:nvSpPr>
        <p:spPr>
          <a:xfrm>
            <a:off x="318775" y="591623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3c327374-d27d-40fa-b03e-3e9ceeb4050d"/>
    <ds:schemaRef ds:uri="http://schemas.microsoft.com/office/2006/metadata/properties"/>
    <ds:schemaRef ds:uri="1297be99-8d8c-45a6-8832-c47c587c6bbd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51164</TotalTime>
  <Words>77</Words>
  <Application>Microsoft Office PowerPoint</Application>
  <PresentationFormat>Bredbild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hjärt- och kärlsjukdomar,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456</cp:revision>
  <cp:lastPrinted>2023-10-23T13:24:15Z</cp:lastPrinted>
  <dcterms:created xsi:type="dcterms:W3CDTF">2020-10-02T09:15:38Z</dcterms:created>
  <dcterms:modified xsi:type="dcterms:W3CDTF">2024-02-08T15:08:08Z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